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256" y="-104"/>
      </p:cViewPr>
      <p:guideLst>
        <p:guide orient="horz" pos="217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87F7-866A-43D9-8D40-054A7BF6B30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7E31-1F6E-492B-9BD3-3DAB9D88D1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/>
          <p:cNvSpPr/>
          <p:nvPr/>
        </p:nvSpPr>
        <p:spPr>
          <a:xfrm>
            <a:off x="5439489" y="2125694"/>
            <a:ext cx="1210588" cy="3611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endParaRPr lang="en-US" altLang="zh-CN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en-US" altLang="zh-CN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课题组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65" y="84455"/>
            <a:ext cx="12042775" cy="1047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 algn="ctr" fontAlgn="auto">
              <a:lnSpc>
                <a:spcPts val="6000"/>
              </a:lnSpc>
              <a:spcBef>
                <a:spcPts val="600"/>
              </a:spcBef>
            </a:pPr>
            <a:r>
              <a:rPr lang="en-US" altLang="zh-CN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生命科学学院第三届研究生学术年会</a:t>
            </a:r>
            <a:endParaRPr lang="zh-CN" altLang="en-US" sz="3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217150" y="178435"/>
            <a:ext cx="1797050" cy="89344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255" y="187325"/>
            <a:ext cx="1956435" cy="88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abb1df59-d01c-4581-bce1-5e590027ec49"/>
  <p:tag name="COMMONDATA" val="eyJoZGlkIjoiOTMwOWMzZjUyYjQxYjk1MTA0ZjgwZjg3MWY1M2UwMz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等线</vt:lpstr>
      <vt:lpstr>仿宋</vt:lpstr>
      <vt:lpstr>新宋体</vt:lpstr>
      <vt:lpstr>微软雅黑 Light</vt:lpstr>
      <vt:lpstr>楷体</vt:lpstr>
      <vt:lpstr>等线 Light</vt:lpstr>
      <vt:lpstr>方正粗黑宋简体</vt:lpstr>
      <vt:lpstr>黑体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Yuhuang</dc:creator>
  <cp:lastModifiedBy>呢喃的火花</cp:lastModifiedBy>
  <cp:revision>16</cp:revision>
  <dcterms:created xsi:type="dcterms:W3CDTF">2021-01-02T11:36:00Z</dcterms:created>
  <dcterms:modified xsi:type="dcterms:W3CDTF">2023-03-09T01:16:53Z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B94B06A27F0A45CCBC93A149B6994EC2</vt:lpwstr>
  </property>
  <property fmtid="{D5CDD505-2E9C-101B-9397-08002B2CF9AE}" pid="3" name="KSOProductBuildVer">
    <vt:lpwstr>2052-11.1.0.13703</vt:lpwstr>
  </property>
</Properties>
</file>