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78" r:id="rId5"/>
    <p:sldId id="258" r:id="rId6"/>
    <p:sldId id="259" r:id="rId7"/>
    <p:sldId id="260" r:id="rId8"/>
    <p:sldId id="268" r:id="rId9"/>
    <p:sldId id="262" r:id="rId10"/>
    <p:sldId id="261" r:id="rId11"/>
    <p:sldId id="263" r:id="rId12"/>
    <p:sldId id="269" r:id="rId13"/>
    <p:sldId id="264" r:id="rId14"/>
    <p:sldId id="26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-192" y="-96"/>
      </p:cViewPr>
      <p:guideLst>
        <p:guide orient="horz" pos="2159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hyperlink" Target="https://mp.weixin.qq.com/s/UezhjKfNEEySHG-FRi8O4w" TargetMode="External"/><Relationship Id="rId1" Type="http://schemas.openxmlformats.org/officeDocument/2006/relationships/hyperlink" Target="https://mp.weixin.qq.com/s/XHMDZkr_gklhTf69J3NYI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105191524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435" y="0"/>
            <a:ext cx="10316845" cy="6859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61080" y="3723640"/>
            <a:ext cx="7696200" cy="1640205"/>
          </a:xfrm>
          <a:solidFill>
            <a:schemeClr val="bg2">
              <a:alpha val="65000"/>
            </a:schemeClr>
          </a:solidFill>
        </p:spPr>
        <p:txBody>
          <a:bodyPr/>
          <a:lstStyle/>
          <a:p>
            <a:pPr algn="r"/>
            <a:r>
              <a:rPr lang="zh-CN" altLang="zh-CN" sz="4800">
                <a:ln w="12700" cmpd="sng">
                  <a:noFill/>
                  <a:prstDash val="solid"/>
                </a:ln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2024年荷兰瓦赫宁根大学</a:t>
            </a:r>
            <a:br>
              <a:rPr lang="zh-CN" altLang="zh-CN" sz="4800">
                <a:ln w="12700" cmpd="sng">
                  <a:noFill/>
                  <a:prstDash val="solid"/>
                </a:ln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</a:br>
            <a:r>
              <a:rPr lang="zh-CN" altLang="zh-CN" sz="4800">
                <a:ln w="12700" cmpd="sng">
                  <a:noFill/>
                  <a:prstDash val="solid"/>
                </a:ln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及研究中心暑假课程项目</a:t>
            </a:r>
            <a:endParaRPr lang="zh-CN" altLang="zh-CN" sz="4800">
              <a:ln w="12700" cmpd="sng">
                <a:noFill/>
                <a:prstDash val="solid"/>
              </a:ln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预期收获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2400"/>
              <a:t>通过参加这个项目，学生可以：</a:t>
            </a:r>
            <a:endParaRPr lang="zh-CN" altLang="en-US" sz="2400"/>
          </a:p>
          <a:p>
            <a:r>
              <a:rPr lang="zh-CN" altLang="en-US" sz="2400"/>
              <a:t>了解农业食品领域当前和未来的发展趋势；</a:t>
            </a:r>
            <a:endParaRPr lang="zh-CN" altLang="en-US" sz="2400"/>
          </a:p>
          <a:p>
            <a:r>
              <a:rPr lang="zh-CN" altLang="en-US" sz="2400"/>
              <a:t>拓展知识边界，了解更多新技术和产业创新；</a:t>
            </a:r>
            <a:endParaRPr lang="zh-CN" altLang="en-US" sz="2400"/>
          </a:p>
          <a:p>
            <a:r>
              <a:rPr lang="zh-CN" altLang="en-US" sz="2400"/>
              <a:t>探索从环境到农业生产、食品加工、设计、人类营养和健康的整个价值链；</a:t>
            </a:r>
            <a:endParaRPr lang="zh-CN" altLang="en-US" sz="2400"/>
          </a:p>
          <a:p>
            <a:r>
              <a:rPr lang="zh-CN" altLang="en-US" sz="2400"/>
              <a:t>体验与多学科背景的团队成员一起从多元视角解决挑战；</a:t>
            </a:r>
            <a:endParaRPr lang="zh-CN" altLang="en-US" sz="2400"/>
          </a:p>
          <a:p>
            <a:r>
              <a:rPr lang="zh-CN" altLang="en-US" sz="2400"/>
              <a:t>了解瓦赫宁根大学及研究中心内部的教育组织方式。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顺利完成项目后，将获得瓦赫宁根大学及研究中心颁发的培训证书。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8330" y="608330"/>
            <a:ext cx="5390515" cy="40436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885" y="2615565"/>
            <a:ext cx="5218430" cy="39141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所需费用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1490345"/>
            <a:ext cx="6372860" cy="47593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2400"/>
              <a:t>1.</a:t>
            </a:r>
            <a:r>
              <a:rPr lang="zh-CN" altLang="en-US" sz="2400" b="1"/>
              <a:t>学校支付</a:t>
            </a:r>
            <a:r>
              <a:rPr lang="zh-CN" altLang="en-US" sz="2400"/>
              <a:t>：项目费用人民币12,953元/人（含课程期间的授课费、场地费、茶歇、以及参观期间的交通和午餐）。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2.</a:t>
            </a:r>
            <a:r>
              <a:rPr lang="zh-CN" altLang="en-US" sz="2400" b="1"/>
              <a:t>学院支付</a:t>
            </a:r>
            <a:r>
              <a:rPr lang="zh-CN" altLang="en-US" sz="2400"/>
              <a:t>：住宿费1000欧元，住宿默认为两人间可做饭14晚（住宿费包含100欧元押金，退房后确认清洁达标后可退；如需单人间，需要补差价800欧元）。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3.</a:t>
            </a:r>
            <a:r>
              <a:rPr lang="zh-CN" altLang="en-US" sz="2400" b="1"/>
              <a:t>学生自付</a:t>
            </a:r>
            <a:r>
              <a:rPr lang="zh-CN" altLang="en-US" sz="2400"/>
              <a:t>：往返机票、签证费、保险费以及个人消费。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3610" y="2265045"/>
            <a:ext cx="4693920" cy="25031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433775"/>
            <a:ext cx="10969200" cy="705600"/>
          </a:xfrm>
        </p:spPr>
        <p:txBody>
          <a:bodyPr/>
          <a:lstStyle/>
          <a:p>
            <a:r>
              <a:rPr lang="zh-CN" altLang="en-US">
                <a:sym typeface="+mn-ea"/>
              </a:rPr>
              <a:t>校内报名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282755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sz="2400" dirty="0"/>
              <a:t>1.学生报名。项目面向学院2021级、2022级本科生，共遴选6人。</a:t>
            </a:r>
            <a:endParaRPr sz="2400" dirty="0"/>
          </a:p>
          <a:p>
            <a:pPr marL="0" indent="0">
              <a:buNone/>
            </a:pPr>
            <a:r>
              <a:rPr sz="2400" dirty="0"/>
              <a:t>2.材料提交。参加项目的学生需在2024年4月16日前递交如下材料：</a:t>
            </a:r>
            <a:endParaRPr sz="2400" dirty="0"/>
          </a:p>
          <a:p>
            <a:pPr marL="0" indent="0">
              <a:buNone/>
            </a:pPr>
            <a:r>
              <a:rPr sz="2400" dirty="0"/>
              <a:t>  </a:t>
            </a:r>
            <a:r>
              <a:rPr dirty="0"/>
              <a:t> </a:t>
            </a:r>
            <a:r>
              <a:rPr lang="en-US" dirty="0"/>
              <a:t> </a:t>
            </a:r>
            <a:r>
              <a:rPr dirty="0"/>
              <a:t>  *《华南农业大学假期项目申请表》1份（见附件2，需学院盖章）；</a:t>
            </a:r>
            <a:endParaRPr dirty="0"/>
          </a:p>
          <a:p>
            <a:pPr marL="0" indent="0">
              <a:buNone/>
            </a:pPr>
            <a:r>
              <a:rPr dirty="0"/>
              <a:t>       *《学生家长声明》1份（见附件3）；</a:t>
            </a:r>
            <a:endParaRPr dirty="0"/>
          </a:p>
          <a:p>
            <a:pPr marL="0" indent="0">
              <a:buNone/>
            </a:pPr>
            <a:r>
              <a:rPr dirty="0"/>
              <a:t>       * 家长身份证复印件1份（需家长签名）。</a:t>
            </a:r>
            <a:endParaRPr dirty="0"/>
          </a:p>
          <a:p>
            <a:pPr marL="0" indent="0">
              <a:buNone/>
            </a:pPr>
            <a:r>
              <a:rPr sz="2400" dirty="0"/>
              <a:t>3.资格审核与面试。学院将审核报名资料，并于4月18日上午9:00在院楼213会议进行面试。面试主要考察英语水平、学分绩点和综合素质。</a:t>
            </a:r>
            <a:endParaRPr sz="2400" dirty="0"/>
          </a:p>
          <a:p>
            <a:pPr marL="0" indent="0">
              <a:buNone/>
            </a:pPr>
            <a:r>
              <a:rPr sz="2400" dirty="0"/>
              <a:t>4. 项目联系人：龚慧，学院办公室（院楼南209），电话 85280186。</a:t>
            </a:r>
            <a:endParaRPr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项目简介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800"/>
              <a:t>太空农业暑期夏令营：</a:t>
            </a:r>
            <a:r>
              <a:rPr lang="zh-CN" altLang="en-US" sz="2800">
                <a:hlinkClick r:id="rId1" action="ppaction://hlinkfile"/>
              </a:rPr>
              <a:t>https://mp.weixin.qq.com/s/XHMDZkr_gklhTf69J3NYIA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r>
              <a:rPr lang="zh-CN" altLang="en-US" sz="2800"/>
              <a:t>生物科技、农业和食品暑期夏令营：</a:t>
            </a:r>
            <a:r>
              <a:rPr lang="zh-CN" altLang="en-US" sz="2800">
                <a:hlinkClick r:id="rId2" action="ppaction://hlinkfile"/>
              </a:rPr>
              <a:t>https://mp.weixin.qq.com/s/UezhjKfNEEySHG-FRi8O4w</a:t>
            </a:r>
            <a:endParaRPr lang="zh-CN" altLang="en-US" sz="2800"/>
          </a:p>
          <a:p>
            <a:pPr marL="0" indent="0">
              <a:buNone/>
            </a:pPr>
            <a:endParaRPr lang="zh-CN" altLang="en-US" sz="2400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/>
              <a:t>项目时间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800"/>
              <a:t>太空农业：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2024年7月1日至7月12日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  <a:p>
            <a:r>
              <a:rPr lang="zh-CN" altLang="en-US" sz="2800"/>
              <a:t>生物科技、农业和食品：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2024年7月15日至7月26日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240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0530" y="1129030"/>
            <a:ext cx="6000115" cy="47739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太空农业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800"/>
              <a:t>适合大学及本科以上学历阶段的学生，尤其欢迎具有生物学或生态学背景的青年学者。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适合对太空食品和在太空种植植物感兴趣的人，或者仅仅对未来农业感兴趣的人。有限的资源以及日益增长的人口，使人类必须寻找更有效的粮食生产方式。气候变化带来的极端情况也成为了一个日益严峻的挑战。学习在类似火星的封闭系统中生产食物，也可以帮助我们解决现实世界的粮食生产问题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项目安排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250370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/>
              <a:t>项目每天会组织半天的讲座和半天的小组作业实验，其中还包括2天的实地考察访问。整个课程将涵盖以下主题：</a:t>
            </a:r>
            <a:endParaRPr lang="zh-CN" altLang="en-US" sz="2400"/>
          </a:p>
          <a:p>
            <a:r>
              <a:rPr lang="zh-CN" altLang="en-US" sz="2400"/>
              <a:t>地球以外的生命、可能性、不可能和威胁</a:t>
            </a:r>
            <a:endParaRPr lang="zh-CN" altLang="en-US" sz="2400"/>
          </a:p>
          <a:p>
            <a:r>
              <a:rPr lang="zh-CN" altLang="en-US" sz="2400"/>
              <a:t>植物在太空中的生长以及挑战</a:t>
            </a:r>
            <a:endParaRPr lang="zh-CN" altLang="en-US" sz="2400"/>
          </a:p>
          <a:p>
            <a:r>
              <a:rPr lang="zh-CN" altLang="en-US" sz="2400"/>
              <a:t>作物在零重力下的太空生长</a:t>
            </a:r>
            <a:endParaRPr lang="zh-CN" altLang="en-US" sz="2400"/>
          </a:p>
          <a:p>
            <a:r>
              <a:rPr lang="zh-CN" altLang="en-US" sz="2400"/>
              <a:t>植物生长和挑战风化层</a:t>
            </a:r>
            <a:endParaRPr lang="zh-CN" altLang="en-US" sz="2400"/>
          </a:p>
          <a:p>
            <a:r>
              <a:rPr lang="zh-CN" altLang="en-US" sz="2400"/>
              <a:t>藻类用于蛋白质、药物和作为肥料</a:t>
            </a:r>
            <a:endParaRPr lang="zh-CN" altLang="en-US" sz="2400"/>
          </a:p>
          <a:p>
            <a:r>
              <a:rPr lang="zh-CN" altLang="en-US" sz="2400"/>
              <a:t>新型食品生产和加工（3D 食品打印、微藻、昆虫、培养肉等）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8975" y="2907030"/>
            <a:ext cx="4064000" cy="21685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123260"/>
            <a:ext cx="10969200" cy="705600"/>
          </a:xfrm>
        </p:spPr>
        <p:txBody>
          <a:bodyPr/>
          <a:lstStyle/>
          <a:p>
            <a:r>
              <a:rPr lang="zh-CN" altLang="en-US"/>
              <a:t>预期收获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894770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/>
              <a:t>通过参加这个项目，学生将：</a:t>
            </a:r>
            <a:endParaRPr lang="zh-CN" altLang="en-US" sz="2400"/>
          </a:p>
          <a:p>
            <a:r>
              <a:rPr lang="zh-CN" altLang="en-US" sz="2400"/>
              <a:t>从多元的视角了解太空作物生长，如风化层（“土壤”）质量、风化层上的作物生长、食品生产系统所需的硬件、影响植物生长的外部因素、废物回收与循环、动物和细菌的应用、饲养昆虫（黄粉虫）作为食物等主题。</a:t>
            </a:r>
            <a:endParaRPr lang="zh-CN" altLang="en-US" sz="2400"/>
          </a:p>
          <a:p>
            <a:r>
              <a:rPr lang="zh-CN" altLang="en-US" sz="2400"/>
              <a:t>从未来食品生产的创新讲座中获得灵感，例如垂直农业、藻类养殖、昆虫食品、细胞培养食品、3D 食品打印、循环农业等。</a:t>
            </a:r>
            <a:endParaRPr lang="zh-CN" altLang="en-US" sz="2400"/>
          </a:p>
          <a:p>
            <a:r>
              <a:rPr lang="zh-CN" altLang="en-US" sz="2400"/>
              <a:t>通过共同参与一个面向未来的研究课题，与来自世界各地不同背景的成员，建立你的团队合作和研究能力。</a:t>
            </a:r>
            <a:endParaRPr lang="zh-CN" altLang="en-US" sz="2400"/>
          </a:p>
          <a:p>
            <a:r>
              <a:rPr lang="zh-CN" altLang="en-US" sz="2400"/>
              <a:t>与未来食品相关的知识专家和志同道合的参与者建立联系。</a:t>
            </a:r>
            <a:endParaRPr lang="zh-CN" altLang="en-US" sz="2400"/>
          </a:p>
          <a:p>
            <a:r>
              <a:rPr lang="zh-CN" altLang="en-US" sz="2400"/>
              <a:t>顺利完成项目后，获得瓦赫宁根大学及研究中心颁发的培训证书。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9135" y="608330"/>
            <a:ext cx="5459730" cy="4097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9685" y="2529205"/>
            <a:ext cx="5345430" cy="40093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生物科技、农业和食品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/>
              <a:t>课程适合对象：</a:t>
            </a:r>
            <a:endParaRPr lang="zh-CN" altLang="en-US" sz="2400"/>
          </a:p>
          <a:p>
            <a:r>
              <a:rPr lang="zh-CN" altLang="en-US" sz="2400"/>
              <a:t>对生物科技、农业、食品和环境等领域的最新技术和前沿趋势感兴趣的人士</a:t>
            </a:r>
            <a:endParaRPr lang="zh-CN" altLang="en-US" sz="2400"/>
          </a:p>
          <a:p>
            <a:r>
              <a:rPr lang="zh-CN" altLang="en-US" sz="2400"/>
              <a:t>英文听说读写水平较好（建议CET 4成绩450分以上或同等英语能力）</a:t>
            </a:r>
            <a:endParaRPr lang="zh-CN" altLang="en-US" sz="2400"/>
          </a:p>
          <a:p>
            <a:r>
              <a:rPr lang="zh-CN" altLang="en-US" sz="2400"/>
              <a:t>该暑假课程对全球的大学生、硕博研究生及青年学者开放</a:t>
            </a:r>
            <a:endParaRPr lang="zh-CN" altLang="en-US" sz="2400"/>
          </a:p>
          <a:p>
            <a:r>
              <a:rPr lang="zh-CN" altLang="en-US" sz="2400"/>
              <a:t>专业不限、区域不限、国籍不限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165170"/>
            <a:ext cx="10969200" cy="705600"/>
          </a:xfrm>
        </p:spPr>
        <p:txBody>
          <a:bodyPr/>
          <a:lstStyle/>
          <a:p>
            <a:r>
              <a:rPr lang="zh-CN" altLang="en-US"/>
              <a:t>项目安排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0615" y="801425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/>
              <a:t>项目包括各种讲座、学习视频短片、实地考察访问、案例研究演示和小组作业。整个课程将涵盖以下主题：</a:t>
            </a:r>
            <a:endParaRPr lang="zh-CN" altLang="en-US" sz="2400"/>
          </a:p>
          <a:p>
            <a:r>
              <a:rPr lang="zh-CN" altLang="en-US" sz="2400"/>
              <a:t>农业与环境</a:t>
            </a:r>
            <a:endParaRPr lang="zh-CN" altLang="en-US" sz="2400"/>
          </a:p>
          <a:p>
            <a:r>
              <a:rPr lang="zh-CN" altLang="en-US" sz="2400"/>
              <a:t>食品生产的污染控制</a:t>
            </a:r>
            <a:endParaRPr lang="zh-CN" altLang="en-US" sz="2400"/>
          </a:p>
          <a:p>
            <a:r>
              <a:rPr lang="zh-CN" altLang="en-US" sz="2400"/>
              <a:t>可持续农业与循环农业</a:t>
            </a:r>
            <a:endParaRPr lang="zh-CN" altLang="en-US" sz="2400"/>
          </a:p>
          <a:p>
            <a:r>
              <a:rPr lang="zh-CN" altLang="en-US" sz="2400"/>
              <a:t>数字化农业的转型</a:t>
            </a:r>
            <a:endParaRPr lang="zh-CN" altLang="en-US" sz="2400"/>
          </a:p>
          <a:p>
            <a:r>
              <a:rPr lang="zh-CN" altLang="en-US" sz="2400"/>
              <a:t>农业生产与供应链</a:t>
            </a:r>
            <a:endParaRPr lang="zh-CN" altLang="en-US" sz="2400"/>
          </a:p>
          <a:p>
            <a:r>
              <a:rPr lang="zh-CN" altLang="en-US" sz="2400"/>
              <a:t>食品设计与加工</a:t>
            </a:r>
            <a:endParaRPr lang="zh-CN" altLang="en-US" sz="2400"/>
          </a:p>
          <a:p>
            <a:r>
              <a:rPr lang="zh-CN" altLang="en-US" sz="2400"/>
              <a:t>未来农业的可能性</a:t>
            </a:r>
            <a:endParaRPr lang="zh-CN" altLang="en-US" sz="2400"/>
          </a:p>
          <a:p>
            <a:r>
              <a:rPr lang="zh-CN" altLang="en-US" sz="2400"/>
              <a:t>人类营养与健康</a:t>
            </a:r>
            <a:endParaRPr lang="zh-CN" altLang="en-US" sz="2400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5834380" y="2263140"/>
            <a:ext cx="5285740" cy="39865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commondata" val="eyJoZGlkIjoiZGQ3OTA1MmZiODdlN2I3N2NlZjViZTVkZWU1OWYxZmY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1636</Words>
  <Application>WPS 演示</Application>
  <PresentationFormat>自定义</PresentationFormat>
  <Paragraphs>91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方正粗黑宋简体</vt:lpstr>
      <vt:lpstr>微软雅黑</vt:lpstr>
      <vt:lpstr>Arial Unicode MS</vt:lpstr>
      <vt:lpstr>Calibri</vt:lpstr>
      <vt:lpstr>WPS</vt:lpstr>
      <vt:lpstr>2024年荷兰瓦赫宁根大学 及研究中心暑假课程项目</vt:lpstr>
      <vt:lpstr>项目简介</vt:lpstr>
      <vt:lpstr>项目时间</vt:lpstr>
      <vt:lpstr>太空农业</vt:lpstr>
      <vt:lpstr>项目安排</vt:lpstr>
      <vt:lpstr>预期收获</vt:lpstr>
      <vt:lpstr>PowerPoint 演示文稿</vt:lpstr>
      <vt:lpstr>生物科技、农业和食品</vt:lpstr>
      <vt:lpstr>项目安排</vt:lpstr>
      <vt:lpstr>预期收获</vt:lpstr>
      <vt:lpstr>PowerPoint 演示文稿</vt:lpstr>
      <vt:lpstr>所需费用</vt:lpstr>
      <vt:lpstr>校内报名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龚慧</cp:lastModifiedBy>
  <cp:revision>162</cp:revision>
  <dcterms:created xsi:type="dcterms:W3CDTF">2019-06-19T02:08:00Z</dcterms:created>
  <dcterms:modified xsi:type="dcterms:W3CDTF">2024-04-09T09:02:19Z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0B9485F876C34B41AE500DA6744F5560_13</vt:lpwstr>
  </property>
</Properties>
</file>